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3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32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500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74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188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61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21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83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41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00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25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E6068-DCD9-490A-B910-99EE2E6CD39B}" type="datetimeFigureOut">
              <a:rPr lang="tr-TR" smtClean="0"/>
              <a:t>01.09.2014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5370-170E-4AE4-95D9-ADC585C61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10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2564903"/>
            <a:ext cx="7846640" cy="1656185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3573016"/>
            <a:ext cx="7704856" cy="2808312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15 Eylül 2014</a:t>
            </a:r>
          </a:p>
          <a:p>
            <a:r>
              <a:rPr lang="tr-TR" sz="2800" b="1" dirty="0" smtClean="0">
                <a:solidFill>
                  <a:schemeClr val="tx1"/>
                </a:solidFill>
              </a:rPr>
              <a:t>Saat: 10.00 (1. oturum)</a:t>
            </a:r>
          </a:p>
          <a:p>
            <a:r>
              <a:rPr lang="tr-TR" sz="2800" b="1" dirty="0" smtClean="0">
                <a:solidFill>
                  <a:schemeClr val="tx1"/>
                </a:solidFill>
              </a:rPr>
              <a:t>Saat: 13.00 (2. oturum) </a:t>
            </a:r>
          </a:p>
          <a:p>
            <a:r>
              <a:rPr lang="tr-TR" sz="2800" b="1" dirty="0" smtClean="0">
                <a:solidFill>
                  <a:schemeClr val="tx1"/>
                </a:solidFill>
              </a:rPr>
              <a:t>(Herhangi bir oturuma katılmanız yeterlidir)</a:t>
            </a:r>
          </a:p>
          <a:p>
            <a:r>
              <a:rPr lang="tr-TR" sz="2800" b="1" dirty="0" smtClean="0">
                <a:solidFill>
                  <a:schemeClr val="tx1"/>
                </a:solidFill>
              </a:rPr>
              <a:t>Yer: YTÜ </a:t>
            </a:r>
            <a:r>
              <a:rPr lang="tr-TR" sz="2800" b="1" dirty="0" err="1" smtClean="0">
                <a:solidFill>
                  <a:schemeClr val="tx1"/>
                </a:solidFill>
              </a:rPr>
              <a:t>Davutpaşa</a:t>
            </a:r>
            <a:r>
              <a:rPr lang="tr-TR" sz="2800" b="1" dirty="0" smtClean="0">
                <a:solidFill>
                  <a:schemeClr val="tx1"/>
                </a:solidFill>
              </a:rPr>
              <a:t> Kongre Merkezi</a:t>
            </a:r>
          </a:p>
          <a:p>
            <a:r>
              <a:rPr lang="tr-TR" sz="2800" b="1" u="sng" dirty="0" smtClean="0">
                <a:solidFill>
                  <a:schemeClr val="tx1"/>
                </a:solidFill>
              </a:rPr>
              <a:t>Tüm hazırlık öğrencileri davetlidir.</a:t>
            </a:r>
            <a:endParaRPr lang="tr-TR" sz="2800" b="1" u="sng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11560" y="1484784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5400" dirty="0" smtClean="0"/>
              <a:t>İNGİLİZCE HAZIRLIK ORYANTASYON 2014</a:t>
            </a:r>
            <a:endParaRPr lang="tr-TR" sz="5400" dirty="0"/>
          </a:p>
        </p:txBody>
      </p:sp>
      <p:pic>
        <p:nvPicPr>
          <p:cNvPr id="5" name="Picture 4" descr="ilk f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705" y="21765"/>
            <a:ext cx="1804295" cy="1913384"/>
          </a:xfrm>
          <a:prstGeom prst="rect">
            <a:avLst/>
          </a:prstGeom>
          <a:solidFill>
            <a:srgbClr val="C6D9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ogo5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21" y="143930"/>
            <a:ext cx="1700894" cy="1700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6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Ekran Gösterisi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YDYO</dc:creator>
  <cp:lastModifiedBy>YDYO</cp:lastModifiedBy>
  <cp:revision>2</cp:revision>
  <dcterms:created xsi:type="dcterms:W3CDTF">2014-09-01T08:35:17Z</dcterms:created>
  <dcterms:modified xsi:type="dcterms:W3CDTF">2014-09-01T08:43:15Z</dcterms:modified>
</cp:coreProperties>
</file>